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101" r:id="rId1"/>
  </p:sldMasterIdLst>
  <p:notesMasterIdLst>
    <p:notesMasterId r:id="rId3"/>
  </p:notesMasterIdLst>
  <p:handoutMasterIdLst>
    <p:handoutMasterId r:id="rId4"/>
  </p:handoutMasterIdLst>
  <p:sldIdLst>
    <p:sldId id="345" r:id="rId2"/>
  </p:sldIdLst>
  <p:sldSz cx="9144000" cy="6858000" type="screen4x3"/>
  <p:notesSz cx="6858000" cy="9144000"/>
  <p:custDataLst>
    <p:tags r:id="rId5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" userDrawn="1">
          <p15:clr>
            <a:srgbClr val="A4A3A4"/>
          </p15:clr>
        </p15:guide>
        <p15:guide id="2" pos="5284" userDrawn="1">
          <p15:clr>
            <a:srgbClr val="A4A3A4"/>
          </p15:clr>
        </p15:guide>
        <p15:guide id="3" pos="476" userDrawn="1">
          <p15:clr>
            <a:srgbClr val="A4A3A4"/>
          </p15:clr>
        </p15:guide>
        <p15:guide id="4" pos="2880" userDrawn="1">
          <p15:clr>
            <a:srgbClr val="A4A3A4"/>
          </p15:clr>
        </p15:guide>
        <p15:guide id="5" pos="1676" userDrawn="1">
          <p15:clr>
            <a:srgbClr val="A4A3A4"/>
          </p15:clr>
        </p15:guide>
        <p15:guide id="6" pos="4084" userDrawn="1">
          <p15:clr>
            <a:srgbClr val="A4A3A4"/>
          </p15:clr>
        </p15:guide>
        <p15:guide id="7" pos="2789" userDrawn="1">
          <p15:clr>
            <a:srgbClr val="A4A3A4"/>
          </p15:clr>
        </p15:guide>
        <p15:guide id="8" pos="29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80"/>
    <a:srgbClr val="000000"/>
    <a:srgbClr val="A6A6A6"/>
    <a:srgbClr val="808080"/>
    <a:srgbClr val="FFFFFF"/>
    <a:srgbClr val="ABCB2A"/>
    <a:srgbClr val="009949"/>
    <a:srgbClr val="003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9"/>
    <p:restoredTop sz="96405"/>
  </p:normalViewPr>
  <p:slideViewPr>
    <p:cSldViewPr snapToGrid="0" snapToObjects="1">
      <p:cViewPr varScale="1">
        <p:scale>
          <a:sx n="71" d="100"/>
          <a:sy n="71" d="100"/>
        </p:scale>
        <p:origin x="1320" y="48"/>
      </p:cViewPr>
      <p:guideLst>
        <p:guide orient="horz" pos="420"/>
        <p:guide pos="5284"/>
        <p:guide pos="476"/>
        <p:guide pos="2880"/>
        <p:guide pos="1676"/>
        <p:guide pos="4084"/>
        <p:guide pos="2789"/>
        <p:guide pos="29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93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F2AA4A4-C081-4F11-9B62-2008B36666DC}" type="datetimeFigureOut">
              <a:rPr lang="fr-FR" altLang="x-none"/>
              <a:pPr>
                <a:defRPr/>
              </a:pPr>
              <a:t>06/02/2025</a:t>
            </a:fld>
            <a:endParaRPr lang="fr-FR" altLang="x-non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9465B98-C3BF-4F56-B798-38D613BBE538}" type="slidenum">
              <a:rPr lang="fr-FR" altLang="x-none"/>
              <a:pPr>
                <a:defRPr/>
              </a:pPr>
              <a:t>‹nº›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219217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5272BC1-768E-4F95-BEC2-E6BD6629C3C6}" type="datetimeFigureOut">
              <a:rPr lang="fr-FR" altLang="x-none"/>
              <a:pPr>
                <a:defRPr/>
              </a:pPr>
              <a:t>06/02/2025</a:t>
            </a:fld>
            <a:endParaRPr lang="fr-FR" altLang="x-non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x-none" noProof="0"/>
              <a:t>Cliquez pour modifier les styles du texte du masque</a:t>
            </a:r>
          </a:p>
          <a:p>
            <a:pPr lvl="1"/>
            <a:r>
              <a:rPr lang="fr-FR" altLang="x-none" noProof="0"/>
              <a:t>Deuxième niveau</a:t>
            </a:r>
          </a:p>
          <a:p>
            <a:pPr lvl="2"/>
            <a:r>
              <a:rPr lang="fr-FR" altLang="x-none" noProof="0"/>
              <a:t>Troisième niveau</a:t>
            </a:r>
          </a:p>
          <a:p>
            <a:pPr lvl="3"/>
            <a:r>
              <a:rPr lang="fr-FR" altLang="x-none" noProof="0"/>
              <a:t>Quatrième niveau</a:t>
            </a:r>
          </a:p>
          <a:p>
            <a:pPr lvl="4"/>
            <a:r>
              <a:rPr lang="fr-FR" altLang="x-none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2F01D42-9F8F-4610-B8E7-A022353E3688}" type="slidenum">
              <a:rPr lang="fr-FR" altLang="x-none"/>
              <a:pPr>
                <a:defRPr/>
              </a:pPr>
              <a:t>‹nº›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34926711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43" t="-126" r="7594" b="126"/>
          <a:stretch/>
        </p:blipFill>
        <p:spPr>
          <a:xfrm>
            <a:off x="2032" y="-2136"/>
            <a:ext cx="2839140" cy="6856285"/>
          </a:xfrm>
          <a:prstGeom prst="rect">
            <a:avLst/>
          </a:prstGeom>
        </p:spPr>
      </p:pic>
      <p:sp>
        <p:nvSpPr>
          <p:cNvPr id="8" name="ZoneTexte 10"/>
          <p:cNvSpPr txBox="1">
            <a:spLocks noChangeArrowheads="1"/>
          </p:cNvSpPr>
          <p:nvPr userDrawn="1"/>
        </p:nvSpPr>
        <p:spPr bwMode="auto">
          <a:xfrm>
            <a:off x="215539" y="6363775"/>
            <a:ext cx="999309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dist" defTabSz="3429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BIOMÉRIEUX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010990" y="1285334"/>
            <a:ext cx="568235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/>
              </a:solidFill>
            </a:endParaRP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331029" y="1690688"/>
            <a:ext cx="5184322" cy="4857750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1pPr>
            <a:lvl2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2pPr>
            <a:lvl3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3pPr>
            <a:lvl4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4pPr>
            <a:lvl5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642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pPr/>
              <a:t>‹nº›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5" t="27555" r="4394" b="3746"/>
          <a:stretch/>
        </p:blipFill>
        <p:spPr>
          <a:xfrm>
            <a:off x="215538" y="1397781"/>
            <a:ext cx="5146766" cy="4711337"/>
          </a:xfrm>
          <a:prstGeom prst="rect">
            <a:avLst/>
          </a:prstGeom>
        </p:spPr>
      </p:pic>
      <p:sp>
        <p:nvSpPr>
          <p:cNvPr id="7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5505996" y="1127993"/>
            <a:ext cx="3166517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1" t="16321" r="21679" b="10883"/>
          <a:stretch/>
        </p:blipFill>
        <p:spPr>
          <a:xfrm>
            <a:off x="1" y="3"/>
            <a:ext cx="211033" cy="6860135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1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8334102" y="6479287"/>
            <a:ext cx="33841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42" name="Rounded Rectangle 41"/>
          <p:cNvSpPr/>
          <p:nvPr userDrawn="1"/>
        </p:nvSpPr>
        <p:spPr>
          <a:xfrm>
            <a:off x="311366" y="3562029"/>
            <a:ext cx="8745582" cy="4571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Content Placeholder 13"/>
          <p:cNvSpPr>
            <a:spLocks noGrp="1"/>
          </p:cNvSpPr>
          <p:nvPr>
            <p:ph sz="quarter" idx="11"/>
          </p:nvPr>
        </p:nvSpPr>
        <p:spPr>
          <a:xfrm>
            <a:off x="827673" y="4812486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12"/>
          </p:nvPr>
        </p:nvSpPr>
        <p:spPr>
          <a:xfrm>
            <a:off x="2729706" y="1939089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sp>
        <p:nvSpPr>
          <p:cNvPr id="45" name="Content Placeholder 13"/>
          <p:cNvSpPr>
            <a:spLocks noGrp="1"/>
          </p:cNvSpPr>
          <p:nvPr>
            <p:ph sz="quarter" idx="13"/>
          </p:nvPr>
        </p:nvSpPr>
        <p:spPr>
          <a:xfrm>
            <a:off x="4615209" y="4812486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14"/>
          </p:nvPr>
        </p:nvSpPr>
        <p:spPr>
          <a:xfrm>
            <a:off x="6514378" y="1936359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sp>
        <p:nvSpPr>
          <p:cNvPr id="85" name="Content Placeholder 13"/>
          <p:cNvSpPr>
            <a:spLocks noGrp="1"/>
          </p:cNvSpPr>
          <p:nvPr>
            <p:ph sz="quarter" idx="15"/>
          </p:nvPr>
        </p:nvSpPr>
        <p:spPr>
          <a:xfrm>
            <a:off x="7391899" y="4812486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grpSp>
        <p:nvGrpSpPr>
          <p:cNvPr id="86" name="Groupe 22"/>
          <p:cNvGrpSpPr/>
          <p:nvPr userDrawn="1"/>
        </p:nvGrpSpPr>
        <p:grpSpPr>
          <a:xfrm>
            <a:off x="671735" y="3266654"/>
            <a:ext cx="517329" cy="1288253"/>
            <a:chOff x="913062" y="3767841"/>
            <a:chExt cx="689772" cy="1288253"/>
          </a:xfrm>
        </p:grpSpPr>
        <p:sp>
          <p:nvSpPr>
            <p:cNvPr id="87" name="Organigramme : Connecteur 3"/>
            <p:cNvSpPr/>
            <p:nvPr userDrawn="1"/>
          </p:nvSpPr>
          <p:spPr>
            <a:xfrm>
              <a:off x="1120979" y="3923347"/>
              <a:ext cx="270260" cy="270260"/>
            </a:xfrm>
            <a:prstGeom prst="flowChartConnector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Bouée 4"/>
            <p:cNvSpPr/>
            <p:nvPr userDrawn="1"/>
          </p:nvSpPr>
          <p:spPr>
            <a:xfrm>
              <a:off x="1032423" y="3837787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9" name="Bouée 48"/>
            <p:cNvSpPr/>
            <p:nvPr userDrawn="1"/>
          </p:nvSpPr>
          <p:spPr>
            <a:xfrm>
              <a:off x="963388" y="3767841"/>
              <a:ext cx="583022" cy="583022"/>
            </a:xfrm>
            <a:prstGeom prst="donut">
              <a:avLst>
                <a:gd name="adj" fmla="val 22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90" name="Connecteur droit 6"/>
            <p:cNvCxnSpPr/>
            <p:nvPr userDrawn="1"/>
          </p:nvCxnSpPr>
          <p:spPr>
            <a:xfrm flipH="1">
              <a:off x="1248965" y="4348863"/>
              <a:ext cx="2896" cy="707231"/>
            </a:xfrm>
            <a:prstGeom prst="line">
              <a:avLst/>
            </a:prstGeom>
            <a:ln>
              <a:solidFill>
                <a:schemeClr val="bg2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Arc 90"/>
            <p:cNvSpPr/>
            <p:nvPr userDrawn="1"/>
          </p:nvSpPr>
          <p:spPr>
            <a:xfrm rot="5918174">
              <a:off x="946803" y="3764045"/>
              <a:ext cx="622290" cy="689772"/>
            </a:xfrm>
            <a:prstGeom prst="arc">
              <a:avLst>
                <a:gd name="adj1" fmla="val 15690965"/>
                <a:gd name="adj2" fmla="val 21094201"/>
              </a:avLst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2" name="Group 91"/>
          <p:cNvGrpSpPr/>
          <p:nvPr userDrawn="1"/>
        </p:nvGrpSpPr>
        <p:grpSpPr>
          <a:xfrm>
            <a:off x="2566843" y="2577286"/>
            <a:ext cx="517329" cy="1288253"/>
            <a:chOff x="3422456" y="2577283"/>
            <a:chExt cx="689772" cy="1288253"/>
          </a:xfrm>
        </p:grpSpPr>
        <p:sp>
          <p:nvSpPr>
            <p:cNvPr id="93" name="Bouée 51"/>
            <p:cNvSpPr/>
            <p:nvPr userDrawn="1"/>
          </p:nvSpPr>
          <p:spPr>
            <a:xfrm rot="10800000">
              <a:off x="3544865" y="3354623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grpSp>
          <p:nvGrpSpPr>
            <p:cNvPr id="94" name="Groupe 23"/>
            <p:cNvGrpSpPr/>
            <p:nvPr userDrawn="1"/>
          </p:nvGrpSpPr>
          <p:grpSpPr>
            <a:xfrm>
              <a:off x="3422456" y="2577283"/>
              <a:ext cx="689772" cy="1288253"/>
              <a:chOff x="3649119" y="3078470"/>
              <a:chExt cx="689772" cy="1288253"/>
            </a:xfrm>
          </p:grpSpPr>
          <p:sp>
            <p:nvSpPr>
              <p:cNvPr id="95" name="Organigramme : Connecteur 50"/>
              <p:cNvSpPr/>
              <p:nvPr userDrawn="1"/>
            </p:nvSpPr>
            <p:spPr>
              <a:xfrm rot="10800000">
                <a:off x="3853570" y="3940957"/>
                <a:ext cx="270260" cy="270260"/>
              </a:xfrm>
              <a:prstGeom prst="flowChartConnector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" name="Bouée 52"/>
              <p:cNvSpPr/>
              <p:nvPr userDrawn="1"/>
            </p:nvSpPr>
            <p:spPr>
              <a:xfrm rot="10800000">
                <a:off x="3705543" y="3783701"/>
                <a:ext cx="583022" cy="583022"/>
              </a:xfrm>
              <a:prstGeom prst="donut">
                <a:avLst>
                  <a:gd name="adj" fmla="val 22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7" name="Connecteur droit 53"/>
              <p:cNvCxnSpPr/>
              <p:nvPr userDrawn="1"/>
            </p:nvCxnSpPr>
            <p:spPr>
              <a:xfrm rot="10800000" flipH="1">
                <a:off x="4000092" y="3078470"/>
                <a:ext cx="2896" cy="707231"/>
              </a:xfrm>
              <a:prstGeom prst="line">
                <a:avLst/>
              </a:prstGeom>
              <a:ln>
                <a:solidFill>
                  <a:schemeClr val="tx2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Arc 97"/>
              <p:cNvSpPr/>
              <p:nvPr userDrawn="1"/>
            </p:nvSpPr>
            <p:spPr>
              <a:xfrm rot="16718174">
                <a:off x="3682860" y="3695035"/>
                <a:ext cx="622290" cy="689772"/>
              </a:xfrm>
              <a:prstGeom prst="arc">
                <a:avLst>
                  <a:gd name="adj1" fmla="val 15270139"/>
                  <a:gd name="adj2" fmla="val 21094201"/>
                </a:avLst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99" name="Groupe 80"/>
          <p:cNvGrpSpPr/>
          <p:nvPr userDrawn="1"/>
        </p:nvGrpSpPr>
        <p:grpSpPr>
          <a:xfrm>
            <a:off x="4461950" y="3263475"/>
            <a:ext cx="517329" cy="1288253"/>
            <a:chOff x="6337577" y="3764659"/>
            <a:chExt cx="689772" cy="1288253"/>
          </a:xfrm>
        </p:grpSpPr>
        <p:sp>
          <p:nvSpPr>
            <p:cNvPr id="100" name="Organigramme : Connecteur 62"/>
            <p:cNvSpPr/>
            <p:nvPr userDrawn="1"/>
          </p:nvSpPr>
          <p:spPr>
            <a:xfrm>
              <a:off x="6541922" y="3927880"/>
              <a:ext cx="270260" cy="270260"/>
            </a:xfrm>
            <a:prstGeom prst="flowChartConnector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Bouée 63"/>
            <p:cNvSpPr/>
            <p:nvPr userDrawn="1"/>
          </p:nvSpPr>
          <p:spPr>
            <a:xfrm>
              <a:off x="6456938" y="3834605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2" name="Bouée 64"/>
            <p:cNvSpPr/>
            <p:nvPr userDrawn="1"/>
          </p:nvSpPr>
          <p:spPr>
            <a:xfrm>
              <a:off x="6387903" y="3764659"/>
              <a:ext cx="583022" cy="583022"/>
            </a:xfrm>
            <a:prstGeom prst="donut">
              <a:avLst>
                <a:gd name="adj" fmla="val 22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103" name="Connecteur droit 65"/>
            <p:cNvCxnSpPr/>
            <p:nvPr userDrawn="1"/>
          </p:nvCxnSpPr>
          <p:spPr>
            <a:xfrm flipH="1">
              <a:off x="6673480" y="4345681"/>
              <a:ext cx="2896" cy="707231"/>
            </a:xfrm>
            <a:prstGeom prst="line">
              <a:avLst/>
            </a:prstGeom>
            <a:ln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Arc 103"/>
            <p:cNvSpPr/>
            <p:nvPr userDrawn="1"/>
          </p:nvSpPr>
          <p:spPr>
            <a:xfrm rot="5918174">
              <a:off x="6371318" y="3760863"/>
              <a:ext cx="622290" cy="689772"/>
            </a:xfrm>
            <a:prstGeom prst="arc">
              <a:avLst>
                <a:gd name="adj1" fmla="val 15690965"/>
                <a:gd name="adj2" fmla="val 21094201"/>
              </a:avLst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5" name="Groupe 82"/>
          <p:cNvGrpSpPr/>
          <p:nvPr userDrawn="1"/>
        </p:nvGrpSpPr>
        <p:grpSpPr>
          <a:xfrm>
            <a:off x="8252168" y="3282515"/>
            <a:ext cx="517329" cy="1288253"/>
            <a:chOff x="11020306" y="3783701"/>
            <a:chExt cx="689772" cy="1288253"/>
          </a:xfrm>
        </p:grpSpPr>
        <p:sp>
          <p:nvSpPr>
            <p:cNvPr id="106" name="Organigramme : Connecteur 74"/>
            <p:cNvSpPr/>
            <p:nvPr userDrawn="1"/>
          </p:nvSpPr>
          <p:spPr>
            <a:xfrm>
              <a:off x="11231795" y="3939207"/>
              <a:ext cx="270260" cy="270260"/>
            </a:xfrm>
            <a:prstGeom prst="flowChartConnector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Bouée 75"/>
            <p:cNvSpPr/>
            <p:nvPr userDrawn="1"/>
          </p:nvSpPr>
          <p:spPr>
            <a:xfrm>
              <a:off x="11139667" y="3853647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8" name="Bouée 76"/>
            <p:cNvSpPr/>
            <p:nvPr userDrawn="1"/>
          </p:nvSpPr>
          <p:spPr>
            <a:xfrm>
              <a:off x="11070632" y="3783701"/>
              <a:ext cx="583022" cy="583022"/>
            </a:xfrm>
            <a:prstGeom prst="donut">
              <a:avLst>
                <a:gd name="adj" fmla="val 22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109" name="Connecteur droit 77"/>
            <p:cNvCxnSpPr/>
            <p:nvPr userDrawn="1"/>
          </p:nvCxnSpPr>
          <p:spPr>
            <a:xfrm flipH="1">
              <a:off x="11356209" y="4364723"/>
              <a:ext cx="2896" cy="707231"/>
            </a:xfrm>
            <a:prstGeom prst="line">
              <a:avLst/>
            </a:prstGeom>
            <a:ln>
              <a:solidFill>
                <a:schemeClr val="accent3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Arc 109"/>
            <p:cNvSpPr/>
            <p:nvPr userDrawn="1"/>
          </p:nvSpPr>
          <p:spPr>
            <a:xfrm rot="5918174">
              <a:off x="11054047" y="3779905"/>
              <a:ext cx="622290" cy="689772"/>
            </a:xfrm>
            <a:prstGeom prst="arc">
              <a:avLst>
                <a:gd name="adj1" fmla="val 15690965"/>
                <a:gd name="adj2" fmla="val 21094201"/>
              </a:avLst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1" name="Groupe 81"/>
          <p:cNvGrpSpPr/>
          <p:nvPr userDrawn="1"/>
        </p:nvGrpSpPr>
        <p:grpSpPr>
          <a:xfrm>
            <a:off x="6357059" y="2556244"/>
            <a:ext cx="517329" cy="1288253"/>
            <a:chOff x="9165932" y="3057428"/>
            <a:chExt cx="689772" cy="1288253"/>
          </a:xfrm>
        </p:grpSpPr>
        <p:sp>
          <p:nvSpPr>
            <p:cNvPr id="112" name="Organigramme : Connecteur 68"/>
            <p:cNvSpPr/>
            <p:nvPr userDrawn="1"/>
          </p:nvSpPr>
          <p:spPr>
            <a:xfrm rot="10800000">
              <a:off x="9375689" y="3919915"/>
              <a:ext cx="270260" cy="270260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Bouée 69"/>
            <p:cNvSpPr/>
            <p:nvPr userDrawn="1"/>
          </p:nvSpPr>
          <p:spPr>
            <a:xfrm rot="10800000">
              <a:off x="9287027" y="3824685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4" name="Bouée 70"/>
            <p:cNvSpPr/>
            <p:nvPr userDrawn="1"/>
          </p:nvSpPr>
          <p:spPr>
            <a:xfrm rot="10800000">
              <a:off x="9224090" y="3762659"/>
              <a:ext cx="583022" cy="583022"/>
            </a:xfrm>
            <a:prstGeom prst="donut">
              <a:avLst>
                <a:gd name="adj" fmla="val 22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115" name="Connecteur droit 71"/>
            <p:cNvCxnSpPr/>
            <p:nvPr userDrawn="1"/>
          </p:nvCxnSpPr>
          <p:spPr>
            <a:xfrm rot="10800000" flipH="1">
              <a:off x="9518639" y="3057428"/>
              <a:ext cx="2896" cy="707231"/>
            </a:xfrm>
            <a:prstGeom prst="line">
              <a:avLst/>
            </a:prstGeom>
            <a:ln>
              <a:solidFill>
                <a:schemeClr val="accent2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Arc 115"/>
            <p:cNvSpPr/>
            <p:nvPr userDrawn="1"/>
          </p:nvSpPr>
          <p:spPr>
            <a:xfrm rot="16718174">
              <a:off x="9199673" y="3677497"/>
              <a:ext cx="622290" cy="689772"/>
            </a:xfrm>
            <a:prstGeom prst="arc">
              <a:avLst>
                <a:gd name="adj1" fmla="val 15270139"/>
                <a:gd name="adj2" fmla="val 21094201"/>
              </a:avLst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7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50" name="Rectangle 49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689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0" y="1152525"/>
            <a:ext cx="9144000" cy="0"/>
          </a:xfrm>
          <a:prstGeom prst="line">
            <a:avLst/>
          </a:prstGeom>
          <a:noFill/>
          <a:ln w="88900">
            <a:solidFill>
              <a:schemeClr val="bg1">
                <a:lumMod val="85000"/>
              </a:schemeClr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 flipV="1">
            <a:off x="0" y="6418265"/>
            <a:ext cx="755650" cy="439737"/>
          </a:xfrm>
          <a:prstGeom prst="rect">
            <a:avLst/>
          </a:prstGeom>
          <a:solidFill>
            <a:srgbClr val="ABCB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33351" y="6529388"/>
            <a:ext cx="482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fld id="{BB41FBA0-5549-491A-BF78-4D5E86544B6F}" type="slidenum">
              <a:rPr lang="en-US" altLang="x-none" sz="800" b="1" smtClean="0">
                <a:solidFill>
                  <a:schemeClr val="bg1"/>
                </a:solidFill>
                <a:cs typeface="+mn-cs"/>
              </a:rPr>
              <a:pPr algn="ctr" eaLnBrk="1" hangingPunct="1">
                <a:defRPr/>
              </a:pPr>
              <a:t>‹nº›</a:t>
            </a:fld>
            <a:endParaRPr lang="en-US" altLang="x-none" sz="800" b="1" dirty="0">
              <a:solidFill>
                <a:schemeClr val="bg1"/>
              </a:solidFill>
              <a:cs typeface="+mn-cs"/>
            </a:endParaRPr>
          </a:p>
        </p:txBody>
      </p:sp>
      <p:pic>
        <p:nvPicPr>
          <p:cNvPr id="8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514" y="133352"/>
            <a:ext cx="842962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 flipV="1">
            <a:off x="0" y="973140"/>
            <a:ext cx="755650" cy="134937"/>
          </a:xfrm>
          <a:prstGeom prst="rect">
            <a:avLst/>
          </a:prstGeom>
          <a:solidFill>
            <a:srgbClr val="ABCB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651" y="1542356"/>
            <a:ext cx="7632700" cy="4877494"/>
          </a:xfrm>
        </p:spPr>
        <p:txBody>
          <a:bodyPr/>
          <a:lstStyle>
            <a:lvl1pPr>
              <a:lnSpc>
                <a:spcPct val="100000"/>
              </a:lnSpc>
              <a:spcBef>
                <a:spcPts val="2000"/>
              </a:spcBef>
              <a:defRPr sz="1800">
                <a:solidFill>
                  <a:srgbClr val="004080"/>
                </a:solidFill>
              </a:defRPr>
            </a:lvl1pPr>
            <a:lvl2pPr marL="444500" indent="-131763">
              <a:lnSpc>
                <a:spcPct val="100000"/>
              </a:lnSpc>
              <a:spcBef>
                <a:spcPts val="600"/>
              </a:spcBef>
              <a:tabLst/>
              <a:defRPr sz="15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defRPr sz="1300">
                <a:solidFill>
                  <a:srgbClr val="808080"/>
                </a:solidFill>
              </a:defRPr>
            </a:lvl3pPr>
            <a:lvl4pPr>
              <a:lnSpc>
                <a:spcPct val="100000"/>
              </a:lnSpc>
              <a:defRPr sz="1200">
                <a:solidFill>
                  <a:srgbClr val="808080"/>
                </a:solidFill>
              </a:defRPr>
            </a:lvl4pPr>
            <a:lvl5pPr>
              <a:lnSpc>
                <a:spcPct val="100000"/>
              </a:lnSpc>
              <a:defRPr sz="120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55651" y="2"/>
            <a:ext cx="7272523" cy="1108075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anchor="ctr"/>
          <a:lstStyle>
            <a:lvl1pPr>
              <a:lnSpc>
                <a:spcPct val="100000"/>
              </a:lnSpc>
              <a:defRPr sz="2400" cap="all">
                <a:solidFill>
                  <a:srgbClr val="004080"/>
                </a:solidFill>
              </a:defRPr>
            </a:lvl1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693673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61704" y="304163"/>
            <a:ext cx="8110810" cy="662486"/>
          </a:xfrm>
        </p:spPr>
        <p:txBody>
          <a:bodyPr/>
          <a:lstStyle/>
          <a:p>
            <a:r>
              <a:rPr lang="en-US" dirty="0"/>
              <a:t>Click to edit 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639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628651" y="1045026"/>
            <a:ext cx="8043863" cy="5294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63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lumn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28650" y="1679166"/>
            <a:ext cx="3950290" cy="4636969"/>
          </a:xfrm>
          <a:prstGeom prst="rect">
            <a:avLst/>
          </a:prstGeom>
          <a:ln>
            <a:solidFill>
              <a:schemeClr val="tx2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3"/>
              </a:buClr>
              <a:defRPr lang="en-US" dirty="0" smtClean="0"/>
            </a:lvl1pPr>
            <a:lvl2pPr>
              <a:buClr>
                <a:schemeClr val="accent3"/>
              </a:buClr>
              <a:defRPr lang="en-US" dirty="0" smtClean="0"/>
            </a:lvl2pPr>
            <a:lvl3pPr>
              <a:buClr>
                <a:schemeClr val="accent3"/>
              </a:buClr>
              <a:defRPr lang="en-US" dirty="0" smtClean="0"/>
            </a:lvl3pPr>
            <a:lvl4pPr>
              <a:buClr>
                <a:schemeClr val="accent3"/>
              </a:buClr>
              <a:defRPr lang="en-US" dirty="0" smtClean="0"/>
            </a:lvl4pPr>
            <a:lvl5pPr>
              <a:buClr>
                <a:schemeClr val="accent3"/>
              </a:buClr>
              <a:defRPr lang="fr-FR" dirty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7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4722222" y="1677214"/>
            <a:ext cx="3950290" cy="4648170"/>
          </a:xfrm>
          <a:prstGeom prst="rect">
            <a:avLst/>
          </a:prstGeom>
          <a:ln>
            <a:solidFill>
              <a:schemeClr val="tx2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3"/>
              </a:buClr>
              <a:defRPr lang="en-US" dirty="0" smtClean="0"/>
            </a:lvl1pPr>
            <a:lvl2pPr>
              <a:buClr>
                <a:schemeClr val="accent3"/>
              </a:buClr>
              <a:defRPr lang="en-US" dirty="0" smtClean="0"/>
            </a:lvl2pPr>
            <a:lvl3pPr>
              <a:buClr>
                <a:schemeClr val="accent3"/>
              </a:buClr>
              <a:defRPr lang="en-US" dirty="0" smtClean="0"/>
            </a:lvl3pPr>
            <a:lvl4pPr>
              <a:buClr>
                <a:schemeClr val="accent3"/>
              </a:buClr>
              <a:defRPr lang="en-US" dirty="0" smtClean="0"/>
            </a:lvl4pPr>
            <a:lvl5pPr>
              <a:buClr>
                <a:schemeClr val="accent3"/>
              </a:buClr>
              <a:defRPr lang="fr-FR" dirty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1711" y="1117602"/>
            <a:ext cx="3950290" cy="462189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cap="all" baseline="0"/>
            </a:lvl2pPr>
            <a:lvl3pPr marL="685800" indent="0">
              <a:buNone/>
              <a:defRPr cap="all" baseline="0"/>
            </a:lvl3pPr>
            <a:lvl4pPr marL="1028700" indent="0">
              <a:buNone/>
              <a:defRPr cap="all" baseline="0"/>
            </a:lvl4pPr>
            <a:lvl5pPr marL="1371600" indent="0">
              <a:buNone/>
              <a:defRPr cap="all" baseline="0"/>
            </a:lvl5pPr>
          </a:lstStyle>
          <a:p>
            <a:pPr lvl="0"/>
            <a:r>
              <a:rPr lang="en-US" dirty="0"/>
              <a:t>title</a:t>
            </a:r>
            <a:endParaRPr lang="fr-FR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22222" y="1117601"/>
            <a:ext cx="3950290" cy="462189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cap="all" baseline="0"/>
            </a:lvl2pPr>
            <a:lvl3pPr marL="685800" indent="0">
              <a:buNone/>
              <a:defRPr cap="all" baseline="0"/>
            </a:lvl3pPr>
            <a:lvl4pPr marL="1028700" indent="0">
              <a:buNone/>
              <a:defRPr cap="all" baseline="0"/>
            </a:lvl4pPr>
            <a:lvl5pPr marL="1371600" indent="0">
              <a:buNone/>
              <a:defRPr cap="all" baseline="0"/>
            </a:lvl5pPr>
          </a:lstStyle>
          <a:p>
            <a:pPr lvl="0"/>
            <a:r>
              <a:rPr lang="en-US" dirty="0"/>
              <a:t>title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14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28650" y="1127993"/>
            <a:ext cx="3950290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4722222" y="1136705"/>
            <a:ext cx="3950290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68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12066" y="0"/>
            <a:ext cx="3231222" cy="6858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3478337" y="1127993"/>
            <a:ext cx="5544220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8516983" y="6496667"/>
            <a:ext cx="505573" cy="169391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9" name="ZoneTexte 10"/>
          <p:cNvSpPr txBox="1">
            <a:spLocks noChangeArrowheads="1"/>
          </p:cNvSpPr>
          <p:nvPr userDrawn="1"/>
        </p:nvSpPr>
        <p:spPr bwMode="auto">
          <a:xfrm>
            <a:off x="3561262" y="6481392"/>
            <a:ext cx="105645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dist" defTabSz="3429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BIOMÉRIEUX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561261" y="957944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478337" y="365126"/>
            <a:ext cx="5544221" cy="6624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870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12066" y="1"/>
            <a:ext cx="3231222" cy="4105275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3478337" y="1127993"/>
            <a:ext cx="5544220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22446" y="4181478"/>
            <a:ext cx="1542060" cy="2676525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806697" y="4181478"/>
            <a:ext cx="1640498" cy="2676525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>
          <a:xfrm>
            <a:off x="8621486" y="6479287"/>
            <a:ext cx="401070" cy="186768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1" name="ZoneTexte 10"/>
          <p:cNvSpPr txBox="1">
            <a:spLocks noChangeArrowheads="1"/>
          </p:cNvSpPr>
          <p:nvPr userDrawn="1"/>
        </p:nvSpPr>
        <p:spPr bwMode="auto">
          <a:xfrm>
            <a:off x="3561262" y="6481392"/>
            <a:ext cx="105645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dist" defTabSz="3429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BIOMÉRIEUX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3561261" y="957944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478337" y="365126"/>
            <a:ext cx="5544221" cy="6624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88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abov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8229600" y="6479409"/>
            <a:ext cx="502660" cy="20877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18570" y="1"/>
            <a:ext cx="8931934" cy="2286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649060" y="287882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8640" y="2286001"/>
            <a:ext cx="8183620" cy="66248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15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620487" y="3048000"/>
            <a:ext cx="8111774" cy="33310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178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12067" y="0"/>
            <a:ext cx="8931934" cy="6858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 dirty="0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971926" y="3359152"/>
            <a:ext cx="4700588" cy="2563813"/>
          </a:xfrm>
          <a:prstGeom prst="rect">
            <a:avLst/>
          </a:prstGeom>
          <a:solidFill>
            <a:srgbClr val="FFFFFF">
              <a:alpha val="30196"/>
            </a:srgbClr>
          </a:solidFill>
        </p:spPr>
        <p:txBody>
          <a:bodyPr/>
          <a:lstStyle>
            <a:lvl1pPr marL="0" indent="0">
              <a:buNone/>
              <a:defRPr b="1" i="1"/>
            </a:lvl1pPr>
            <a:lvl2pPr marL="342900" indent="0">
              <a:buNone/>
              <a:defRPr b="1" i="1"/>
            </a:lvl2pPr>
            <a:lvl3pPr marL="685800" indent="0">
              <a:buNone/>
              <a:defRPr b="1" i="1"/>
            </a:lvl3pPr>
            <a:lvl4pPr marL="1028700" indent="0">
              <a:buNone/>
              <a:defRPr b="1" i="1"/>
            </a:lvl4pPr>
            <a:lvl5pPr marL="1371600" indent="0">
              <a:buNone/>
              <a:defRPr b="1" i="1"/>
            </a:lvl5pPr>
          </a:lstStyle>
          <a:p>
            <a:pPr lvl="0"/>
            <a:r>
              <a:rPr lang="en-US" dirty="0"/>
              <a:t>Write your quote here…</a:t>
            </a:r>
            <a:endParaRPr lang="fr-FR" dirty="0"/>
          </a:p>
        </p:txBody>
      </p:sp>
      <p:sp>
        <p:nvSpPr>
          <p:cNvPr id="13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3971926" y="5922965"/>
            <a:ext cx="4700588" cy="37376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r">
              <a:buNone/>
              <a:defRPr sz="1500" b="0" i="0"/>
            </a:lvl1pPr>
            <a:lvl2pPr marL="342900" indent="0">
              <a:buNone/>
              <a:defRPr b="1" i="1"/>
            </a:lvl2pPr>
            <a:lvl3pPr marL="685800" indent="0">
              <a:buNone/>
              <a:defRPr b="1" i="1"/>
            </a:lvl3pPr>
            <a:lvl4pPr marL="1028700" indent="0">
              <a:buNone/>
              <a:defRPr b="1" i="1"/>
            </a:lvl4pPr>
            <a:lvl5pPr marL="1371600" indent="0">
              <a:buNone/>
              <a:defRPr b="1" i="1"/>
            </a:lvl5pPr>
          </a:lstStyle>
          <a:p>
            <a:pPr lvl="0"/>
            <a:r>
              <a:rPr lang="en-US" dirty="0"/>
              <a:t>Name of speaker + title</a:t>
            </a:r>
            <a:endParaRPr lang="fr-F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ZoneTexte 10"/>
          <p:cNvSpPr txBox="1">
            <a:spLocks noChangeArrowheads="1"/>
          </p:cNvSpPr>
          <p:nvPr userDrawn="1"/>
        </p:nvSpPr>
        <p:spPr bwMode="auto">
          <a:xfrm rot="16200000">
            <a:off x="-558438" y="5926398"/>
            <a:ext cx="133241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dist" defTabSz="3429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BIOMÉRIEUX</a:t>
            </a:r>
          </a:p>
        </p:txBody>
      </p:sp>
    </p:spTree>
    <p:extLst>
      <p:ext uri="{BB962C8B-B14F-4D97-AF65-F5344CB8AC3E}">
        <p14:creationId xmlns:p14="http://schemas.microsoft.com/office/powerpoint/2010/main" val="44937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628651" y="1045026"/>
            <a:ext cx="8043863" cy="5294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3" t="16501" r="23347" b="10703"/>
          <a:stretch/>
        </p:blipFill>
        <p:spPr>
          <a:xfrm>
            <a:off x="1" y="3"/>
            <a:ext cx="211033" cy="6860135"/>
          </a:xfrm>
          <a:prstGeom prst="rect">
            <a:avLst/>
          </a:prstGeom>
        </p:spPr>
      </p:pic>
      <p:pic>
        <p:nvPicPr>
          <p:cNvPr id="2" name="Image 8">
            <a:extLst>
              <a:ext uri="{FF2B5EF4-FFF2-40B4-BE49-F238E27FC236}">
                <a16:creationId xmlns:a16="http://schemas.microsoft.com/office/drawing/2014/main" id="{F55BFEA2-9E82-92E7-9BC2-0C16DC19F5C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749" y="162876"/>
            <a:ext cx="842962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5002FE-404A-6746-8BFB-2A2DBEDC0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025DA317-4B21-49E8-BF0F-8129083092EA}" type="slidenum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  <a:ea typeface="+mn-ea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fr-FR" dirty="0">
              <a:solidFill>
                <a:prstClr val="black">
                  <a:lumMod val="65000"/>
                  <a:lumOff val="35000"/>
                </a:prstClr>
              </a:solidFill>
              <a:ea typeface="+mn-ea"/>
            </a:endParaRPr>
          </a:p>
        </p:txBody>
      </p:sp>
      <p:sp>
        <p:nvSpPr>
          <p:cNvPr id="4" name="Espace réservé du pied de page 1">
            <a:extLst>
              <a:ext uri="{FF2B5EF4-FFF2-40B4-BE49-F238E27FC236}">
                <a16:creationId xmlns:a16="http://schemas.microsoft.com/office/drawing/2014/main" id="{C3BACF4E-1F4C-1FD5-088A-7E0E868049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706255" y="6356352"/>
            <a:ext cx="36021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2663"/>
              </a:spcBef>
              <a:buClr>
                <a:srgbClr val="62BB46"/>
              </a:buClr>
              <a:buSzPct val="120000"/>
              <a:buBlip>
                <a:blip r:embed="rId16"/>
              </a:buBlip>
              <a:defRPr sz="2000" b="1">
                <a:solidFill>
                  <a:srgbClr val="004080"/>
                </a:solidFill>
                <a:latin typeface="Arial" pitchFamily="34" charset="0"/>
                <a:ea typeface="ＭＳ Ｐゴシック" pitchFamily="34" charset="-128"/>
                <a:cs typeface="Geneva"/>
              </a:defRPr>
            </a:lvl1pPr>
            <a:lvl2pPr indent="-133350" eaLnBrk="0" hangingPunct="0">
              <a:spcBef>
                <a:spcPts val="663"/>
              </a:spcBef>
              <a:buClr>
                <a:srgbClr val="A6A6A6"/>
              </a:buClr>
              <a:buSzPct val="12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indent="-176213" eaLnBrk="0" hangingPunct="0">
              <a:spcBef>
                <a:spcPts val="538"/>
              </a:spcBef>
              <a:buClr>
                <a:schemeClr val="bg2"/>
              </a:buClr>
              <a:buFont typeface="Lucida Grande"/>
              <a:buChar char="-"/>
              <a:defRPr sz="1400">
                <a:solidFill>
                  <a:srgbClr val="7F7F7F"/>
                </a:solidFill>
                <a:latin typeface="Arial" pitchFamily="34" charset="0"/>
                <a:ea typeface="Geneva"/>
                <a:cs typeface="Geneva"/>
              </a:defRPr>
            </a:lvl3pPr>
            <a:lvl4pPr indent="-176213" eaLnBrk="0" hangingPunct="0">
              <a:spcBef>
                <a:spcPts val="338"/>
              </a:spcBef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4pPr>
            <a:lvl5pPr indent="-134938" eaLnBrk="0" hangingPunct="0">
              <a:spcBef>
                <a:spcPct val="20000"/>
              </a:spcBef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5pPr>
            <a:lvl6pPr indent="-134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6pPr>
            <a:lvl7pPr indent="-134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7pPr>
            <a:lvl8pPr indent="-134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8pPr>
            <a:lvl9pPr indent="-134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200" b="0" dirty="0">
                <a:solidFill>
                  <a:srgbClr val="898989"/>
                </a:solidFill>
                <a:latin typeface="Calibri" pitchFamily="34" charset="0"/>
              </a:rPr>
              <a:t>LLDC 000253 - Rev 10.H</a:t>
            </a:r>
          </a:p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200" b="0" dirty="0">
                <a:solidFill>
                  <a:srgbClr val="898989"/>
                </a:solidFill>
                <a:latin typeface="Calibri" pitchFamily="34" charset="0"/>
              </a:rPr>
              <a:t>Global Quality Management System Manual - Figure 2</a:t>
            </a:r>
            <a:endParaRPr lang="fr-FR" altLang="fr-FR" sz="1200" b="0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8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02" r:id="rId1"/>
    <p:sldLayoutId id="2147485103" r:id="rId2"/>
    <p:sldLayoutId id="2147485104" r:id="rId3"/>
    <p:sldLayoutId id="2147485105" r:id="rId4"/>
    <p:sldLayoutId id="2147485106" r:id="rId5"/>
    <p:sldLayoutId id="2147485107" r:id="rId6"/>
    <p:sldLayoutId id="2147485108" r:id="rId7"/>
    <p:sldLayoutId id="2147485109" r:id="rId8"/>
    <p:sldLayoutId id="2147485110" r:id="rId9"/>
    <p:sldLayoutId id="2147485111" r:id="rId10"/>
    <p:sldLayoutId id="2147485112" r:id="rId11"/>
    <p:sldLayoutId id="214748511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2400" b="1" kern="1200" cap="all" baseline="0" smtClean="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dirty="0"/>
              <a:t>Política de Calidad de bioMérieux – ES</a:t>
            </a:r>
          </a:p>
        </p:txBody>
      </p:sp>
      <p:sp>
        <p:nvSpPr>
          <p:cNvPr id="16386" name="Espace réservé du contenu 1"/>
          <p:cNvSpPr>
            <a:spLocks noGrp="1"/>
          </p:cNvSpPr>
          <p:nvPr>
            <p:ph idx="4294967295"/>
          </p:nvPr>
        </p:nvSpPr>
        <p:spPr>
          <a:xfrm>
            <a:off x="561703" y="1789113"/>
            <a:ext cx="7632700" cy="42672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None/>
            </a:pPr>
            <a:r>
              <a:rPr lang="es-ES" altLang="en-US" sz="2000" dirty="0">
                <a:ea typeface="ＭＳ Ｐゴシック" pitchFamily="34" charset="-128"/>
                <a:cs typeface="Geneva"/>
              </a:rPr>
              <a:t>El objetivo compartido y responsabilidad de cada empleado de bioMérieux es entender las necesidades del cliente para proporcionar productos y servicios de alto valor médico que mejoren la salud pública a nivel mundial.</a:t>
            </a:r>
          </a:p>
          <a:p>
            <a:pPr marL="0" indent="0" algn="just">
              <a:spcBef>
                <a:spcPct val="0"/>
              </a:spcBef>
              <a:buNone/>
            </a:pPr>
            <a:endParaRPr lang="es-ES" altLang="en-US" sz="2000" dirty="0">
              <a:ea typeface="ＭＳ Ｐゴシック" pitchFamily="34" charset="-128"/>
              <a:cs typeface="Geneva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s-ES" altLang="en-US" sz="2000" dirty="0">
                <a:ea typeface="ＭＳ Ｐゴシック" pitchFamily="34" charset="-128"/>
                <a:cs typeface="Geneva"/>
              </a:rPr>
              <a:t>Nos esforzamos en crear y mantener una cultura de calidad sostenible, para continuamente desarrollar a nuestros empleados y mejorar nuestros procesos alcanzando y anticipándonos a las necesidades del cliente en un entorno regulatorio en continua evolución.</a:t>
            </a:r>
            <a:endParaRPr lang="el-GR" altLang="en-US" sz="2000" dirty="0">
              <a:ea typeface="ＭＳ Ｐゴシック" pitchFamily="34" charset="-128"/>
              <a:cs typeface="Geneva"/>
            </a:endParaRPr>
          </a:p>
        </p:txBody>
      </p:sp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032BFE3E-D78F-84BE-619A-05CE0F8334EC}"/>
              </a:ext>
            </a:extLst>
          </p:cNvPr>
          <p:cNvSpPr txBox="1">
            <a:spLocks/>
          </p:cNvSpPr>
          <p:nvPr/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fld id="{025DA317-4B21-49E8-BF0F-8129083092EA}" type="slidenum">
              <a:rPr lang="fr-FR" sz="1400"/>
              <a:pPr/>
              <a:t>1</a:t>
            </a:fld>
            <a:endParaRPr lang="fr-FR" sz="14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DEFAULT SLIDE" val="UB9br8SS"/>
  <p:tag name="ARTICULATE_SLIDE_COUNT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LUE TEMPLATE">
  <a:themeElements>
    <a:clrScheme name="bioMérieux">
      <a:dk1>
        <a:sysClr val="windowText" lastClr="000000"/>
      </a:dk1>
      <a:lt1>
        <a:sysClr val="window" lastClr="FFFFFF"/>
      </a:lt1>
      <a:dk2>
        <a:srgbClr val="00427F"/>
      </a:dk2>
      <a:lt2>
        <a:srgbClr val="3C9845"/>
      </a:lt2>
      <a:accent1>
        <a:srgbClr val="81B444"/>
      </a:accent1>
      <a:accent2>
        <a:srgbClr val="BFD630"/>
      </a:accent2>
      <a:accent3>
        <a:srgbClr val="FFDD37"/>
      </a:accent3>
      <a:accent4>
        <a:srgbClr val="4FADEA"/>
      </a:accent4>
      <a:accent5>
        <a:srgbClr val="A7A9AC"/>
      </a:accent5>
      <a:accent6>
        <a:srgbClr val="D1D3D4"/>
      </a:accent6>
      <a:hlink>
        <a:srgbClr val="4FADEA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80</Words>
  <Application>Microsoft Office PowerPoint</Application>
  <PresentationFormat>Apresentação no Ecrã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BLUE TEMPLATE</vt:lpstr>
      <vt:lpstr>Política de Calidad de bioMérieux – ES</vt:lpstr>
    </vt:vector>
  </TitlesOfParts>
  <Company>Thera Conseil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Biomérieux 2017</dc:title>
  <dc:creator>Corinne Vidal</dc:creator>
  <cp:lastModifiedBy>ALMEIDA Cristina</cp:lastModifiedBy>
  <cp:revision>373</cp:revision>
  <cp:lastPrinted>2017-04-21T14:05:45Z</cp:lastPrinted>
  <dcterms:created xsi:type="dcterms:W3CDTF">2014-02-20T13:47:37Z</dcterms:created>
  <dcterms:modified xsi:type="dcterms:W3CDTF">2025-02-06T10:28:27Z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1DBA2EF2-F7FC-4F15-8649-72F47BD0979D</vt:lpwstr>
  </property>
  <property fmtid="{D5CDD505-2E9C-101B-9397-08002B2CF9AE}" pid="3" name="ArticulatePath">
    <vt:lpwstr>000253 - Attachment 2 - Figure 2 - bioMerieux Quality Policy</vt:lpwstr>
  </property>
</Properties>
</file>